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60" r:id="rId8"/>
    <p:sldId id="275" r:id="rId9"/>
    <p:sldId id="274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6" autoAdjust="0"/>
    <p:restoredTop sz="96327" autoAdjust="0"/>
  </p:normalViewPr>
  <p:slideViewPr>
    <p:cSldViewPr snapToGrid="0">
      <p:cViewPr varScale="1">
        <p:scale>
          <a:sx n="120" d="100"/>
          <a:sy n="120" d="100"/>
        </p:scale>
        <p:origin x="200" y="3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20C287-3C08-4643-AA3A-AA8F8A822120}" type="datetime1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CC759-7D60-45A0-8D0E-1BD4C96CA1EC}" type="datetime1">
              <a:rPr lang="fr-FR" smtClean="0"/>
              <a:pPr/>
              <a:t>01/02/2022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38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80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52525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10824"/>
            <a:ext cx="5486400" cy="360045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95487"/>
            <a:ext cx="2971800" cy="458787"/>
          </a:xfrm>
        </p:spPr>
        <p:txBody>
          <a:bodyPr/>
          <a:lstStyle/>
          <a:p>
            <a:pPr rtl="0"/>
            <a:fld id="{5071D96E-4CA2-485E-9EE5-CEB7143ACC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7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53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82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040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2 Mds €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1 Md 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3 Mds €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8" name="Espace réservé du texte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79" name="Espace réservé du texte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2" name="Espace réservé du texte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4" name="Espace réservé du texte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5" name="Espace réservé du texte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6" name="Espace réservé du texte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7" name="Espace réservé du texte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8" name="Espace réservé du texte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9" name="Espace réservé du texte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’image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7" name="Espace réservé d’image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 au comp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2" name="Espace réservé d’image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8" name="Espace réservé du texte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9" name="Espace réservé du texte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1" name="Espace réservé du texte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2" name="Espace réservé du texte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3" name="Espace réservé du texte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8" name="Espace réservé d’image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0" name="Espace réservé d’image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2" name="Espace réservé d’image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4" name="Espace réservé d’image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6" name="Espace réservé d’image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8" name="Espace réservé d’image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0" name="Espace réservé d’image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’image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space réservé d’image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flipH="1">
            <a:off x="752099" y="1509459"/>
            <a:ext cx="6914792" cy="3839082"/>
          </a:xfr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fr-FR" sz="3000" dirty="0"/>
              <a:t>Présentation </a:t>
            </a:r>
            <a:br>
              <a:rPr lang="fr-FR" sz="3000" dirty="0"/>
            </a:br>
            <a:r>
              <a:rPr lang="fr-FR" sz="3000" dirty="0" err="1"/>
              <a:t>My</a:t>
            </a:r>
            <a:r>
              <a:rPr lang="fr-FR" sz="3000" dirty="0"/>
              <a:t>-IRC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911198"/>
            <a:ext cx="4925188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Sébastien </a:t>
            </a:r>
            <a:r>
              <a:rPr lang="fr-FR" dirty="0" err="1"/>
              <a:t>Andlauer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Espace réservé d’image 107" descr="Une femme avec des lunettes VR sur son visag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r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5581"/>
            <a:ext cx="6019802" cy="3513714"/>
          </a:xfrm>
        </p:spPr>
        <p:txBody>
          <a:bodyPr rtlCol="0"/>
          <a:lstStyle/>
          <a:p>
            <a:pPr rtl="0"/>
            <a:r>
              <a:rPr lang="fr-FR" dirty="0"/>
              <a:t>Le Projet </a:t>
            </a:r>
            <a:r>
              <a:rPr lang="fr-FR" sz="900" dirty="0" err="1"/>
              <a:t>preciser</a:t>
            </a:r>
            <a:r>
              <a:rPr lang="fr-FR" sz="900" dirty="0"/>
              <a:t> le </a:t>
            </a:r>
            <a:r>
              <a:rPr lang="fr-FR" sz="900" dirty="0" err="1"/>
              <a:t>context</a:t>
            </a:r>
            <a:r>
              <a:rPr lang="fr-FR" sz="900" dirty="0"/>
              <a:t> pour la prochaine fois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840" y="3057789"/>
            <a:ext cx="5254290" cy="63242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Créer un système de chat avec différentes fonctionnalité.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7E1523-C2BB-5142-A1A1-6466D8643909}"/>
              </a:ext>
            </a:extLst>
          </p:cNvPr>
          <p:cNvSpPr txBox="1"/>
          <p:nvPr/>
        </p:nvSpPr>
        <p:spPr>
          <a:xfrm>
            <a:off x="719861" y="3640015"/>
            <a:ext cx="41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Add</a:t>
            </a:r>
            <a:r>
              <a:rPr lang="fr-FR" sz="1400" dirty="0"/>
              <a:t> Room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274750-A7B6-6544-BBC5-CFD989685DA8}"/>
              </a:ext>
            </a:extLst>
          </p:cNvPr>
          <p:cNvSpPr txBox="1"/>
          <p:nvPr/>
        </p:nvSpPr>
        <p:spPr>
          <a:xfrm>
            <a:off x="838200" y="39888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Connection user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F92E42-0E33-6E4B-A2F3-2605DEB1DF8D}"/>
              </a:ext>
            </a:extLst>
          </p:cNvPr>
          <p:cNvSpPr txBox="1"/>
          <p:nvPr/>
        </p:nvSpPr>
        <p:spPr>
          <a:xfrm>
            <a:off x="967154" y="4522403"/>
            <a:ext cx="247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Save in </a:t>
            </a:r>
            <a:r>
              <a:rPr lang="fr-FR" dirty="0" err="1"/>
              <a:t>bdd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Technologies utilisées</a:t>
            </a:r>
            <a:endParaRPr lang="fr-FR" dirty="0"/>
          </a:p>
        </p:txBody>
      </p:sp>
      <p:pic>
        <p:nvPicPr>
          <p:cNvPr id="52" name="Espace réservé d’image 51" descr="Gros plan d’une personne portant des lunettes et les mesures des yeux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E2125CA-F6E4-DA46-964A-767D51CF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5516" y="1865542"/>
            <a:ext cx="7478565" cy="42800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r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685097"/>
            <a:ext cx="7286605" cy="634323"/>
          </a:xfrm>
        </p:spPr>
        <p:txBody>
          <a:bodyPr rtlCol="0"/>
          <a:lstStyle/>
          <a:p>
            <a:pPr rtl="0"/>
            <a:r>
              <a:rPr lang="fr-FR" dirty="0"/>
              <a:t>Organisation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38" name="Image 37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9D1D7F55-1CDF-B942-B5B9-1C939597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15" y="1890463"/>
            <a:ext cx="9184154" cy="4282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r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111838"/>
            <a:ext cx="7286605" cy="634323"/>
          </a:xfrm>
        </p:spPr>
        <p:txBody>
          <a:bodyPr rtlCol="0"/>
          <a:lstStyle/>
          <a:p>
            <a:pPr rtl="0"/>
            <a:r>
              <a:rPr lang="fr-FR" dirty="0"/>
              <a:t>Présentation du produit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6AA5418-160E-F142-83F5-E71A126A6B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31710" y="3429000"/>
            <a:ext cx="7928580" cy="1151632"/>
          </a:xfrm>
        </p:spPr>
        <p:txBody>
          <a:bodyPr/>
          <a:lstStyle/>
          <a:p>
            <a:r>
              <a:rPr lang="fr-FR"/>
              <a:t>Des Questions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4_TF33781529_Win32" id="{B8B48083-1B3D-4268-B269-28CDB3837CFA}" vid="{0D7E10AE-0D8F-427E-B270-197D1CAA185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71af3243-3dd4-4a8d-8c0d-dd76da1f02a5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77</TotalTime>
  <Words>50</Words>
  <Application>Microsoft Macintosh PowerPoint</Application>
  <PresentationFormat>Grand écran</PresentationFormat>
  <Paragraphs>22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Bierstadt</vt:lpstr>
      <vt:lpstr>Calibri</vt:lpstr>
      <vt:lpstr>Courier New</vt:lpstr>
      <vt:lpstr>Posterama</vt:lpstr>
      <vt:lpstr>Thème Office</vt:lpstr>
      <vt:lpstr>Présentation  My-IRC</vt:lpstr>
      <vt:lpstr>Le Projet preciser le context pour la prochaine fois</vt:lpstr>
      <vt:lpstr>Technologies utilisées</vt:lpstr>
      <vt:lpstr>Organisation</vt:lpstr>
      <vt:lpstr>Présentation du produit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My-IRC</dc:title>
  <dc:creator>Sébastien Andlauer</dc:creator>
  <cp:lastModifiedBy>Sébastien Andlauer</cp:lastModifiedBy>
  <cp:revision>2</cp:revision>
  <dcterms:created xsi:type="dcterms:W3CDTF">2022-01-31T10:43:11Z</dcterms:created>
  <dcterms:modified xsi:type="dcterms:W3CDTF">2022-02-01T14:59:35Z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